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CB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428B9-C4C9-407B-AE5D-E334160EF56A}" type="datetimeFigureOut">
              <a:rPr lang="pt-BR" smtClean="0"/>
              <a:t>05/03/2022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98086-8524-4E40-B6EC-B0E7A1563C3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9163" y="0"/>
            <a:ext cx="73056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2786050" y="4214818"/>
            <a:ext cx="347242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i="1" dirty="0" smtClean="0">
                <a:solidFill>
                  <a:srgbClr val="D8CB28"/>
                </a:solidFill>
                <a:latin typeface="Britannic Bold" pitchFamily="34" charset="0"/>
              </a:rPr>
              <a:t>Ricardo Loiola</a:t>
            </a:r>
          </a:p>
          <a:p>
            <a:pPr algn="ctr"/>
            <a:r>
              <a:rPr lang="pt-BR" sz="4000" i="1" dirty="0" smtClean="0">
                <a:solidFill>
                  <a:srgbClr val="D8CB28"/>
                </a:solidFill>
                <a:latin typeface="Britannic Bold" pitchFamily="34" charset="0"/>
              </a:rPr>
              <a:t>Advocacia</a:t>
            </a:r>
            <a:endParaRPr lang="pt-BR" sz="4000" i="1" dirty="0">
              <a:solidFill>
                <a:srgbClr val="D8CB28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ricardo loiola</dc:creator>
  <cp:lastModifiedBy>ricardo loiola</cp:lastModifiedBy>
  <cp:revision>1</cp:revision>
  <dcterms:created xsi:type="dcterms:W3CDTF">2022-03-05T19:38:15Z</dcterms:created>
  <dcterms:modified xsi:type="dcterms:W3CDTF">2022-03-05T19:46:03Z</dcterms:modified>
</cp:coreProperties>
</file>